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20"/>
  </p:notesMasterIdLst>
  <p:handoutMasterIdLst>
    <p:handoutMasterId r:id="rId21"/>
  </p:handoutMasterIdLst>
  <p:sldIdLst>
    <p:sldId id="256" r:id="rId5"/>
    <p:sldId id="261" r:id="rId6"/>
    <p:sldId id="262" r:id="rId7"/>
    <p:sldId id="258" r:id="rId8"/>
    <p:sldId id="263" r:id="rId9"/>
    <p:sldId id="264" r:id="rId10"/>
    <p:sldId id="265" r:id="rId11"/>
    <p:sldId id="266" r:id="rId12"/>
    <p:sldId id="270" r:id="rId13"/>
    <p:sldId id="272" r:id="rId14"/>
    <p:sldId id="267" r:id="rId15"/>
    <p:sldId id="268" r:id="rId16"/>
    <p:sldId id="269" r:id="rId17"/>
    <p:sldId id="271" r:id="rId18"/>
    <p:sldId id="260" r:id="rId19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92" d="100"/>
          <a:sy n="92" d="100"/>
        </p:scale>
        <p:origin x="28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1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C379FFB6-878B-4D89-A9F1-908C5F95EEF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62E99EC-6DAC-40C4-9CB0-839F706897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BDA83-60F2-4E0C-99F1-3B198C71DA2A}" type="datetimeFigureOut">
              <a:rPr lang="ru-RU" smtClean="0"/>
              <a:t>13.12.2021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F36B973-D323-4241-8653-DEF1D8539A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A8A117-4B44-48FF-836C-74493A3812B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BC633-CCA9-47F5-BCED-A56AA433DCD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7140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E1020-F5BA-43CF-AAA9-C04B3B12EF98}" type="datetimeFigureOut">
              <a:rPr lang="ru-RU" smtClean="0"/>
              <a:t>13.12.2021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D73D1A-6084-4304-99B6-284B940079F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3641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73D1A-6084-4304-99B6-284B940079FF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3175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73D1A-6084-4304-99B6-284B940079FF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99267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73D1A-6084-4304-99B6-284B940079FF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1286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73D1A-6084-4304-99B6-284B940079FF}" type="slidenum">
              <a:rPr lang="ru-RU" smtClean="0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3330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5C8F0DE-DCFB-4354-8112-588B45C19F1A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9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B28829-F9CE-4A60-BAD2-B30F1BE4EFBD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7638BE5-3B62-4C03-A438-E1216F2C074B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87B0E0-754C-4477-80CA-88F8319B7DB8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317EAC1-6C84-442C-8E88-63BE1308B9AD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B404C7-1C11-4173-AE97-ACE1CDB1DA83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 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1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A08C9A-F61E-410C-8D06-F83B63A4711B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D3CD88-AC87-4FC1-8AA2-0F05556AC852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4" name="Нижний колонтитул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Прямоугольник 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8" name="Заголовок 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B0009C-43A7-442E-9A53-3E5FB03870F2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3" name="Нижний колонтитул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 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9AADAC3-179B-49AA-A8D7-B2E70D0E899B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/>
              <a:t>Щелкните значок, чтобы добавить изображение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E95E6D-EE8A-4AB4-A6E4-CDAE9E775FB7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585DD959-E34E-4321-8E46-EA4484D707DA}" type="datetime1">
              <a:rPr lang="ru-RU" smtClean="0"/>
              <a:t>13.12.2021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Прямоугольник 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10" name="Прямоугольник 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11" name="Прямоугольник 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pmjs.com/package/node-sass" TargetMode="External"/><Relationship Id="rId3" Type="http://schemas.openxmlformats.org/officeDocument/2006/relationships/hyperlink" Target="https://redux.js.org/" TargetMode="External"/><Relationship Id="rId7" Type="http://schemas.openxmlformats.org/officeDocument/2006/relationships/hyperlink" Target="https://www.npmjs.com/package/json-server" TargetMode="External"/><Relationship Id="rId2" Type="http://schemas.openxmlformats.org/officeDocument/2006/relationships/hyperlink" Target="https://ru.reactjs.org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xios-http.com/" TargetMode="External"/><Relationship Id="rId5" Type="http://schemas.openxmlformats.org/officeDocument/2006/relationships/hyperlink" Target="https://reactrouter.com/" TargetMode="External"/><Relationship Id="rId10" Type="http://schemas.openxmlformats.org/officeDocument/2006/relationships/hyperlink" Target="https://mui.com/" TargetMode="External"/><Relationship Id="rId4" Type="http://schemas.openxmlformats.org/officeDocument/2006/relationships/hyperlink" Target="https://github.com/reduxjs/redux-thunk" TargetMode="External"/><Relationship Id="rId9" Type="http://schemas.openxmlformats.org/officeDocument/2006/relationships/hyperlink" Target="https://www.framer.com/motion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Прямоугольник 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7" name="Рисунок 6" descr="Цифровые подключения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Группа 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Прямоугольник 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Прямоугольник 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Прямоугольник 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Прямоугольник 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ru-RU" sz="4400" dirty="0">
                <a:solidFill>
                  <a:schemeClr val="bg1"/>
                </a:solidFill>
              </a:rPr>
              <a:t>Проект </a:t>
            </a:r>
            <a:r>
              <a:rPr lang="en-US" sz="4400" dirty="0">
                <a:solidFill>
                  <a:schemeClr val="bg1"/>
                </a:solidFill>
              </a:rPr>
              <a:t>“</a:t>
            </a:r>
            <a:r>
              <a:rPr lang="ru-RU" sz="4400" dirty="0" err="1">
                <a:solidFill>
                  <a:schemeClr val="bg1"/>
                </a:solidFill>
              </a:rPr>
              <a:t>Гвиттер</a:t>
            </a:r>
            <a:r>
              <a:rPr lang="en-US" sz="4400" dirty="0">
                <a:solidFill>
                  <a:schemeClr val="bg1"/>
                </a:solidFill>
              </a:rPr>
              <a:t>”</a:t>
            </a:r>
            <a:r>
              <a:rPr lang="ru-RU" sz="4400" dirty="0">
                <a:solidFill>
                  <a:schemeClr val="bg1"/>
                </a:solidFill>
              </a:rPr>
              <a:t> - Палиенко </a:t>
            </a:r>
            <a:r>
              <a:rPr lang="ru-RU" sz="4400" dirty="0" err="1">
                <a:solidFill>
                  <a:schemeClr val="bg1"/>
                </a:solidFill>
              </a:rPr>
              <a:t>Михай</a:t>
            </a:r>
            <a:endParaRPr lang="ru-RU" sz="44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 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ru-RU" dirty="0">
                <a:solidFill>
                  <a:srgbClr val="7CEBFF"/>
                </a:solidFill>
              </a:rPr>
              <a:t>Как </a:t>
            </a:r>
            <a:r>
              <a:rPr lang="ru-RU" dirty="0" err="1">
                <a:solidFill>
                  <a:srgbClr val="7CEBFF"/>
                </a:solidFill>
              </a:rPr>
              <a:t>твиттер</a:t>
            </a:r>
            <a:r>
              <a:rPr lang="ru-RU" dirty="0">
                <a:solidFill>
                  <a:srgbClr val="7CEBFF"/>
                </a:solidFill>
              </a:rPr>
              <a:t>, только лучше.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0211911-A1BB-499F-815C-5DD37DAB7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293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ED04FA-D414-4FB6-B381-C79BC3764B6A}"/>
              </a:ext>
            </a:extLst>
          </p:cNvPr>
          <p:cNvSpPr txBox="1"/>
          <p:nvPr/>
        </p:nvSpPr>
        <p:spPr>
          <a:xfrm>
            <a:off x="0" y="6293881"/>
            <a:ext cx="8579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Страничка пользователя. Тут само собой есть возможность редактирования данных.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474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A7577E-8314-4AC1-B750-3E37CC6905D5}"/>
              </a:ext>
            </a:extLst>
          </p:cNvPr>
          <p:cNvSpPr txBox="1"/>
          <p:nvPr/>
        </p:nvSpPr>
        <p:spPr>
          <a:xfrm>
            <a:off x="448887" y="781396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Реализованные функции</a:t>
            </a:r>
            <a:r>
              <a:rPr lang="en-US" dirty="0"/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274B98-ABAC-4EA1-BD38-D143DC97364C}"/>
              </a:ext>
            </a:extLst>
          </p:cNvPr>
          <p:cNvSpPr txBox="1"/>
          <p:nvPr/>
        </p:nvSpPr>
        <p:spPr>
          <a:xfrm>
            <a:off x="448887" y="1346662"/>
            <a:ext cx="1019971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Две разные странички для авторизации и регистрации, сами данные мы заполняем в модальном окне у которой есть крутая анимация.</a:t>
            </a:r>
            <a:br>
              <a:rPr lang="ru-RU" dirty="0"/>
            </a:br>
            <a:r>
              <a:rPr lang="ru-RU" dirty="0"/>
              <a:t>Реализована валидация, проверка на уже существующего пользователя, и все эти данные сверяются с сервером.</a:t>
            </a:r>
            <a:endParaRPr lang="en-US" dirty="0"/>
          </a:p>
          <a:p>
            <a:endParaRPr lang="ru-RU" dirty="0"/>
          </a:p>
          <a:p>
            <a:r>
              <a:rPr lang="ru-RU" dirty="0"/>
              <a:t>На главной страничке отображается меню, посты и </a:t>
            </a:r>
            <a:r>
              <a:rPr lang="ru-RU" dirty="0" err="1"/>
              <a:t>сайдбар</a:t>
            </a:r>
            <a:r>
              <a:rPr lang="ru-RU" dirty="0"/>
              <a:t> с поиском по постам.</a:t>
            </a:r>
            <a:br>
              <a:rPr lang="ru-RU" dirty="0"/>
            </a:br>
            <a:r>
              <a:rPr lang="ru-RU" dirty="0"/>
              <a:t>Отображаемые посты зависят от конкретного пользователя.</a:t>
            </a:r>
            <a:br>
              <a:rPr lang="ru-RU" dirty="0"/>
            </a:br>
            <a:r>
              <a:rPr lang="ru-RU" dirty="0"/>
              <a:t>Каждый пользователь получает с сервера только необходимую для него информацию, то есть осуществлено разграничение данных для безопасности.</a:t>
            </a:r>
            <a:endParaRPr lang="en-US" dirty="0"/>
          </a:p>
          <a:p>
            <a:endParaRPr lang="ru-RU" dirty="0"/>
          </a:p>
          <a:p>
            <a:r>
              <a:rPr lang="ru-RU" dirty="0"/>
              <a:t>У пользователя есть возможность добавлять, удалять посты, создавать закладки. При добавлении постов стоит ограничение на количество вводимых символов сопровождающееся красивой анимацией.</a:t>
            </a:r>
            <a:endParaRPr lang="en-US" dirty="0"/>
          </a:p>
          <a:p>
            <a:endParaRPr lang="ru-RU" dirty="0"/>
          </a:p>
          <a:p>
            <a:r>
              <a:rPr lang="ru-RU" dirty="0"/>
              <a:t>Добавлен поиск по всем постам или по постам добавленные в закладки.</a:t>
            </a:r>
          </a:p>
          <a:p>
            <a:r>
              <a:rPr lang="ru-RU" dirty="0"/>
              <a:t>Добавлена возможность вложения изображений в посты.</a:t>
            </a:r>
          </a:p>
          <a:p>
            <a:r>
              <a:rPr lang="ru-RU" dirty="0"/>
              <a:t>Обрадуйтесь же!!! Добавлена возможность подписки на других пользователей.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5957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0F4F87-E2FC-42DE-902A-A50630326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Модули и библиотеки</a:t>
            </a:r>
            <a:br>
              <a:rPr lang="ru-RU" b="1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12C408-80AB-4572-B81D-9A4624FB411E}"/>
              </a:ext>
            </a:extLst>
          </p:cNvPr>
          <p:cNvSpPr txBox="1"/>
          <p:nvPr/>
        </p:nvSpPr>
        <p:spPr>
          <a:xfrm>
            <a:off x="575894" y="2477193"/>
            <a:ext cx="10712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React</a:t>
            </a:r>
            <a:r>
              <a:rPr lang="en-US"/>
              <a:t> + </a:t>
            </a:r>
            <a:r>
              <a:rPr lang="en-US">
                <a:hlinkClick r:id="rId3"/>
              </a:rPr>
              <a:t>Redux</a:t>
            </a:r>
            <a:r>
              <a:rPr lang="en-US"/>
              <a:t> + </a:t>
            </a:r>
            <a:r>
              <a:rPr lang="en-US">
                <a:hlinkClick r:id="rId4"/>
              </a:rPr>
              <a:t>redux-thunk</a:t>
            </a:r>
            <a:r>
              <a:rPr lang="en-US"/>
              <a:t> + </a:t>
            </a:r>
            <a:r>
              <a:rPr lang="en-US">
                <a:hlinkClick r:id="rId5"/>
              </a:rPr>
              <a:t>react-router</a:t>
            </a:r>
            <a:r>
              <a:rPr lang="en-US"/>
              <a:t> + </a:t>
            </a:r>
            <a:r>
              <a:rPr lang="en-US">
                <a:hlinkClick r:id="rId6"/>
              </a:rPr>
              <a:t>axios</a:t>
            </a:r>
            <a:r>
              <a:rPr lang="en-US"/>
              <a:t> + </a:t>
            </a:r>
            <a:r>
              <a:rPr lang="en-US">
                <a:hlinkClick r:id="rId7"/>
              </a:rPr>
              <a:t>json-server</a:t>
            </a:r>
            <a:r>
              <a:rPr lang="en-US"/>
              <a:t> + </a:t>
            </a:r>
            <a:r>
              <a:rPr lang="en-US">
                <a:hlinkClick r:id="rId8"/>
              </a:rPr>
              <a:t>node-sass</a:t>
            </a:r>
            <a:r>
              <a:rPr lang="en-US"/>
              <a:t> + </a:t>
            </a:r>
            <a:r>
              <a:rPr lang="en-US">
                <a:hlinkClick r:id="rId9"/>
              </a:rPr>
              <a:t>framer-motion</a:t>
            </a:r>
            <a:r>
              <a:rPr lang="en-US"/>
              <a:t> + </a:t>
            </a:r>
            <a:r>
              <a:rPr lang="en-US">
                <a:hlinkClick r:id="rId10"/>
              </a:rPr>
              <a:t>material 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77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2E0AC1-5190-4D85-8CE4-17D50F15EA1F}"/>
              </a:ext>
            </a:extLst>
          </p:cNvPr>
          <p:cNvSpPr txBox="1"/>
          <p:nvPr/>
        </p:nvSpPr>
        <p:spPr>
          <a:xfrm>
            <a:off x="0" y="6553466"/>
            <a:ext cx="3599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Структура проекта</a:t>
            </a: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D1B03B1-555A-4361-97C2-FE30196C7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553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686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0D2361-8CA8-4C33-BD65-62E031BAF53E}"/>
              </a:ext>
            </a:extLst>
          </p:cNvPr>
          <p:cNvSpPr txBox="1"/>
          <p:nvPr/>
        </p:nvSpPr>
        <p:spPr>
          <a:xfrm>
            <a:off x="631767" y="1088967"/>
            <a:ext cx="111224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качестве методологии был выбран  БЭМ как наиболее популярный и совместимый с компонентным подходом </a:t>
            </a:r>
            <a:r>
              <a:rPr lang="ru-RU" dirty="0" err="1"/>
              <a:t>реакта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/>
              <a:t>В качестве препроцессора был выбран </a:t>
            </a:r>
            <a:r>
              <a:rPr lang="en-US" dirty="0"/>
              <a:t>sass </a:t>
            </a:r>
            <a:r>
              <a:rPr lang="ru-RU" dirty="0"/>
              <a:t>так как он в тандеме с БЭМ творят крутые вещи.</a:t>
            </a:r>
          </a:p>
          <a:p>
            <a:endParaRPr lang="ru-RU" dirty="0"/>
          </a:p>
          <a:p>
            <a:r>
              <a:rPr lang="ru-RU" dirty="0"/>
              <a:t>В данном проекте не был использован </a:t>
            </a:r>
            <a:r>
              <a:rPr lang="en-US" dirty="0"/>
              <a:t>module.css</a:t>
            </a:r>
            <a:r>
              <a:rPr lang="ru-RU" dirty="0"/>
              <a:t> так как он, по моему мнению, должен использоваться в проектах по больше для исключения конфликта стилей. В моём же проекте всё идеально структурировано : )</a:t>
            </a:r>
          </a:p>
          <a:p>
            <a:endParaRPr lang="ru-RU" dirty="0"/>
          </a:p>
          <a:p>
            <a:r>
              <a:rPr lang="ru-RU" dirty="0"/>
              <a:t>Анимации в основном писались </a:t>
            </a:r>
            <a:r>
              <a:rPr lang="ru-RU" dirty="0" err="1"/>
              <a:t>нативно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 err="1"/>
              <a:t>Реакт</a:t>
            </a:r>
            <a:r>
              <a:rPr lang="ru-RU" dirty="0"/>
              <a:t> писал на хуках, так как они хорошо оптимизированы и просты в понимании, да и к тому же рекомендованы самими разработчиками </a:t>
            </a:r>
            <a:r>
              <a:rPr lang="ru-RU" dirty="0" err="1"/>
              <a:t>реакта</a:t>
            </a:r>
            <a:r>
              <a:rPr lang="ru-RU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6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Прямоугольник 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5" name="Рисунок 4" descr="Числа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Прямоугольник 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ru-RU" dirty="0">
                <a:solidFill>
                  <a:srgbClr val="FFFFFF"/>
                </a:solidFill>
              </a:rPr>
              <a:t>Спасибо за внимание!</a:t>
            </a:r>
          </a:p>
        </p:txBody>
      </p:sp>
      <p:sp>
        <p:nvSpPr>
          <p:cNvPr id="3" name="Подзаголовок 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4" y="3505095"/>
            <a:ext cx="3449191" cy="2629006"/>
          </a:xfrm>
        </p:spPr>
        <p:txBody>
          <a:bodyPr rtlCol="0"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https://github.com/Don-Mihai</a:t>
            </a:r>
            <a:endParaRPr lang="ru-RU" dirty="0">
              <a:solidFill>
                <a:schemeClr val="bg2"/>
              </a:solidFill>
            </a:endParaRPr>
          </a:p>
          <a:p>
            <a:pPr rtl="0"/>
            <a:endParaRPr lang="ru-RU" dirty="0">
              <a:solidFill>
                <a:schemeClr val="bg2"/>
              </a:solidFill>
            </a:endParaRPr>
          </a:p>
        </p:txBody>
      </p:sp>
      <p:grpSp>
        <p:nvGrpSpPr>
          <p:cNvPr id="14" name="Группа 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Прямоугольник 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Прямоугольник 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Прямоугольник 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Прямоугольник 21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4" name="Прямоугольник 23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4487"/>
            <a:ext cx="11029616" cy="718870"/>
          </a:xfrm>
        </p:spPr>
        <p:txBody>
          <a:bodyPr rtlCol="0">
            <a:normAutofit/>
          </a:bodyPr>
          <a:lstStyle/>
          <a:p>
            <a:pPr rtl="0"/>
            <a:r>
              <a:rPr lang="ru-RU" dirty="0">
                <a:solidFill>
                  <a:srgbClr val="FFFEFF"/>
                </a:solidFill>
              </a:rPr>
              <a:t>требования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41B3AFC0-9CDB-493A-90A8-CAB5810F0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817" y="457199"/>
            <a:ext cx="11029615" cy="3678303"/>
          </a:xfrm>
        </p:spPr>
        <p:txBody>
          <a:bodyPr/>
          <a:lstStyle/>
          <a:p>
            <a:r>
              <a:rPr lang="ru-RU" dirty="0"/>
              <a:t>1) Приложение с использованием </a:t>
            </a:r>
            <a:r>
              <a:rPr lang="ru-RU" dirty="0" err="1"/>
              <a:t>React</a:t>
            </a:r>
            <a:r>
              <a:rPr lang="ru-RU" dirty="0"/>
              <a:t>/</a:t>
            </a:r>
            <a:r>
              <a:rPr lang="ru-RU" dirty="0" err="1"/>
              <a:t>Redux</a:t>
            </a:r>
            <a:endParaRPr lang="ru-RU" dirty="0"/>
          </a:p>
          <a:p>
            <a:r>
              <a:rPr lang="ru-RU" dirty="0"/>
              <a:t>2) Выполняется в индивидуальной форме</a:t>
            </a:r>
          </a:p>
          <a:p>
            <a:r>
              <a:rPr lang="ru-RU" dirty="0"/>
              <a:t>3) Возможные тематики проекта:</a:t>
            </a:r>
          </a:p>
          <a:p>
            <a:pPr marL="0" indent="0">
              <a:buNone/>
            </a:pPr>
            <a:r>
              <a:rPr lang="ru-RU" dirty="0"/>
              <a:t>	- Онлайн-кинотеатр (создание фильма, добавление актеров, добавление режиссеров и т.д.)</a:t>
            </a:r>
            <a:br>
              <a:rPr lang="ru-RU" dirty="0"/>
            </a:br>
            <a:r>
              <a:rPr lang="ru-RU" dirty="0"/>
              <a:t>	- Интернет-магазин (создание товаров, удаление и обновление)</a:t>
            </a:r>
            <a:br>
              <a:rPr lang="ru-RU" dirty="0"/>
            </a:br>
            <a:r>
              <a:rPr lang="ru-RU" dirty="0"/>
              <a:t>	- Твиттер (добавление постов, удаление и обновление)</a:t>
            </a:r>
            <a:br>
              <a:rPr lang="ru-RU" dirty="0"/>
            </a:br>
            <a:r>
              <a:rPr lang="ru-RU" dirty="0"/>
              <a:t>	- </a:t>
            </a:r>
            <a:r>
              <a:rPr lang="ru-RU" dirty="0" err="1"/>
              <a:t>Инстаграмм</a:t>
            </a:r>
            <a:endParaRPr lang="ru-RU" dirty="0"/>
          </a:p>
          <a:p>
            <a:r>
              <a:rPr lang="ru-RU" dirty="0"/>
              <a:t>4) 7 страниц и использование </a:t>
            </a:r>
            <a:r>
              <a:rPr lang="ru-RU" dirty="0" err="1"/>
              <a:t>роутинга</a:t>
            </a:r>
            <a:r>
              <a:rPr lang="ru-RU" dirty="0"/>
              <a:t> для перехода между ними</a:t>
            </a:r>
          </a:p>
        </p:txBody>
      </p:sp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C4198C-CC3E-4F46-A5B1-360BF38C3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проекта</a:t>
            </a:r>
            <a:endParaRPr lang="en-US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82993F-8C1B-4FB5-9CB0-9B25EECBB1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Гвиттер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637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err="1"/>
              <a:t>Гвиттер</a:t>
            </a: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DA813D8E-4F89-4EC4-AFFB-8C75AAD7A3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29315" y="2191168"/>
            <a:ext cx="1880042" cy="3633787"/>
          </a:xfrm>
        </p:spPr>
      </p:pic>
      <p:sp>
        <p:nvSpPr>
          <p:cNvPr id="8" name="Объект 7">
            <a:extLst>
              <a:ext uri="{FF2B5EF4-FFF2-40B4-BE49-F238E27FC236}">
                <a16:creationId xmlns:a16="http://schemas.microsoft.com/office/drawing/2014/main" id="{7F15D524-DB8E-457F-85A9-027FD0C350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5224" y="2362947"/>
            <a:ext cx="5422390" cy="363304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Призраки – отличные собеседники и создатели многочисленных постов на нашем сайте!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Представляю вашему вниманию проект созданный специально для призраков!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C0D7AE5-58C9-4B53-AB88-828B65B2B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286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790899-987E-4DF1-B8C3-3C58BCA4434C}"/>
              </a:ext>
            </a:extLst>
          </p:cNvPr>
          <p:cNvSpPr txBox="1"/>
          <p:nvPr/>
        </p:nvSpPr>
        <p:spPr>
          <a:xfrm flipH="1">
            <a:off x="-1" y="6286500"/>
            <a:ext cx="7672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Странички регистрации</a:t>
            </a:r>
            <a:r>
              <a:rPr lang="en-US" sz="2800" dirty="0"/>
              <a:t>/</a:t>
            </a:r>
            <a:r>
              <a:rPr lang="ru-RU" sz="2800" dirty="0"/>
              <a:t>авторизации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4696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790899-987E-4DF1-B8C3-3C58BCA4434C}"/>
              </a:ext>
            </a:extLst>
          </p:cNvPr>
          <p:cNvSpPr txBox="1"/>
          <p:nvPr/>
        </p:nvSpPr>
        <p:spPr>
          <a:xfrm flipH="1">
            <a:off x="9252063" y="725285"/>
            <a:ext cx="24963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Видео регистрации на сайте </a:t>
            </a:r>
            <a:endParaRPr lang="en-US" sz="2800" dirty="0"/>
          </a:p>
        </p:txBody>
      </p:sp>
      <p:pic>
        <p:nvPicPr>
          <p:cNvPr id="6" name="Запись экрана 5">
            <a:hlinkClick r:id="" action="ppaction://media"/>
            <a:extLst>
              <a:ext uri="{FF2B5EF4-FFF2-40B4-BE49-F238E27FC236}">
                <a16:creationId xmlns:a16="http://schemas.microsoft.com/office/drawing/2014/main" id="{96C577F3-A2E8-4F28-8D23-589CD7AF277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2587.51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6626"/>
            <a:ext cx="9097963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1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8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790899-987E-4DF1-B8C3-3C58BCA4434C}"/>
              </a:ext>
            </a:extLst>
          </p:cNvPr>
          <p:cNvSpPr txBox="1"/>
          <p:nvPr/>
        </p:nvSpPr>
        <p:spPr>
          <a:xfrm flipH="1">
            <a:off x="-1" y="6270898"/>
            <a:ext cx="6201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Домашняя страница со всеми постами      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1811DE-1A97-4F0D-9DE7-D71D791E922C}"/>
              </a:ext>
            </a:extLst>
          </p:cNvPr>
          <p:cNvSpPr txBox="1"/>
          <p:nvPr/>
        </p:nvSpPr>
        <p:spPr>
          <a:xfrm flipH="1">
            <a:off x="6878781" y="6270898"/>
            <a:ext cx="3807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Тёмная тема чтобы было комфортно призракам!</a:t>
            </a:r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8E1676-0BF2-4FF7-AE4C-E431C856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38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836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790899-987E-4DF1-B8C3-3C58BCA4434C}"/>
              </a:ext>
            </a:extLst>
          </p:cNvPr>
          <p:cNvSpPr txBox="1"/>
          <p:nvPr/>
        </p:nvSpPr>
        <p:spPr>
          <a:xfrm flipH="1">
            <a:off x="-1" y="6286500"/>
            <a:ext cx="7672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Страничка со сохранёнными закладками </a:t>
            </a:r>
            <a:endParaRPr lang="en-US" sz="2800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AE39A06-0E1D-4AD1-949C-40B7E68DF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33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645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D5C341E-6ECE-45AB-AD3A-C6256B80B6F0}"/>
              </a:ext>
            </a:extLst>
          </p:cNvPr>
          <p:cNvSpPr txBox="1"/>
          <p:nvPr/>
        </p:nvSpPr>
        <p:spPr>
          <a:xfrm>
            <a:off x="-1" y="6318200"/>
            <a:ext cx="12078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Страничка с подписками, много котиков не бывает!!!</a:t>
            </a: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D39927-9075-4F2B-89A4-52E469EFA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3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706484"/>
      </p:ext>
    </p:extLst>
  </p:cSld>
  <p:clrMapOvr>
    <a:masterClrMapping/>
  </p:clrMapOvr>
</p:sld>
</file>

<file path=ppt/theme/theme1.xml><?xml version="1.0" encoding="utf-8"?>
<a:theme xmlns:a="http://schemas.openxmlformats.org/drawingml/2006/main" name="Дивиденд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purl.org/dc/elements/1.1/"/>
    <ds:schemaRef ds:uri="http://purl.org/dc/terms/"/>
    <ds:schemaRef ds:uri="http://schemas.microsoft.com/office/2006/documentManagement/types"/>
    <ds:schemaRef ds:uri="16c05727-aa75-4e4a-9b5f-8a80a1165891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 «Дивиденд» для ИТ-бизнеса</Template>
  <TotalTime>0</TotalTime>
  <Words>249</Words>
  <Application>Microsoft Office PowerPoint</Application>
  <PresentationFormat>Широкоэкранный</PresentationFormat>
  <Paragraphs>50</Paragraphs>
  <Slides>15</Slides>
  <Notes>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Calibri</vt:lpstr>
      <vt:lpstr>Corbel</vt:lpstr>
      <vt:lpstr>Gill Sans MT</vt:lpstr>
      <vt:lpstr>Wingdings 2</vt:lpstr>
      <vt:lpstr>Дивиденд</vt:lpstr>
      <vt:lpstr>Проект “Гвиттер” - Палиенко Михай</vt:lpstr>
      <vt:lpstr>требования</vt:lpstr>
      <vt:lpstr>Описание проекта</vt:lpstr>
      <vt:lpstr>Гвиттер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Модули и библиотеки 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2021-12-09T23:01:59Z</dcterms:created>
  <dcterms:modified xsi:type="dcterms:W3CDTF">2021-12-13T09:37:21Z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